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900"/>
              <a:t>Cultural Influences 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Carla Frias &amp; Alessio Verme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people have been raised to believe in cultural traditions and faith influencing decision making in history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influence the ideology of our surrounding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500"/>
              <a:t>Has our sense perception of the real world been predetermined by the faith we were taught to believe when raised by our parents?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Real Life Situation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344800" y="1084825"/>
            <a:ext cx="8229600" cy="366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u="sng"/>
              <a:t>Charlie Hebdo comics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The muslim culture got offended by the comics made by French Comic Charlie Hebdo → freedom of speech 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Reaction: attacks to the Christian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Offended their god, disrespect → establish a global Islamic state 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The US gov &amp; the Islamic state - tension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b="1" i="1" lang="en" sz="2000"/>
              <a:t>The Atlantic:</a:t>
            </a:r>
            <a:r>
              <a:rPr lang="en" sz="2000"/>
              <a:t> </a:t>
            </a:r>
            <a:r>
              <a:rPr lang="en" sz="1700"/>
              <a:t>“</a:t>
            </a:r>
            <a:r>
              <a:rPr lang="en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war against ISIS is a war that will be fought in alliance with Iran in support of Iranian client states: the Assad regime in Damascus and the sectarian Shiite government in Baghdad.”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Knowledge Question - level 1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Level 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rPr b="1" lang="en" sz="3500">
                <a:solidFill>
                  <a:srgbClr val="CC0000"/>
                </a:solidFill>
              </a:rPr>
              <a:t>How does multiculturalism limit the communication between masses?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Knowledge Question - level 2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822275"/>
            <a:ext cx="8229600" cy="424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3500">
              <a:solidFill>
                <a:srgbClr val="CC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1" sz="3500">
              <a:solidFill>
                <a:srgbClr val="CC0000"/>
              </a:solidFill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b="1" lang="en" sz="3500">
                <a:solidFill>
                  <a:srgbClr val="CC0000"/>
                </a:solidFill>
              </a:rPr>
              <a:t>To what extent does our cultural beliefs influence decision making in history?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50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Perspective # 1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Musulmans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Closed in their own beliefs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Believe it doesn’t affect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Everyone should belief the same thing as them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It’s not them who are affected, its others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Conflicting issues for agreement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>
              <a:spcBef>
                <a:spcPts val="0"/>
              </a:spcBef>
              <a:buNone/>
            </a:pPr>
            <a:r>
              <a:rPr lang="en" sz="2500"/>
              <a:t>→ People's beliefs causes the enclosure of thoughts and faith to believe what is correct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Perspective #2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14 year old Muslim boy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follow others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→ Our actions &amp; emotions are impacted by our surroundings and authority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Significance &amp; Implications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69000"/>
            <a:ext cx="37778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500" u="sng"/>
              <a:t>Significance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-Limits our capacity to explore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-Deciding moral rights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798400" y="1197375"/>
            <a:ext cx="37778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500" u="sng"/>
              <a:t>Implications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-Our emotions may take over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-How ethics plays a role - affects our reasoning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WOK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Faith: believe what is right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en"/>
              <a:t>Emotions: to be offended, to understand them, be disrespected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→ Reasoning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Personal Experience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156425"/>
            <a:ext cx="8229600" cy="376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500"/>
              <a:t>9/11 airplane crash in 2001 influenced history because of the fanatic islamic terrorists beliefs and decision making.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>
              <a:spcBef>
                <a:spcPts val="0"/>
              </a:spcBef>
              <a:buNone/>
            </a:pPr>
            <a:r>
              <a:rPr lang="en" sz="2500"/>
              <a:t>This relates to me since airport security drastically changed since then.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